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0"/>
  </p:normalViewPr>
  <p:slideViewPr>
    <p:cSldViewPr snapToGrid="0">
      <p:cViewPr varScale="1">
        <p:scale>
          <a:sx n="96" d="100"/>
          <a:sy n="96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C8F1-13F5-D1C1-C7F1-D98755C92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D0E0D-F84A-2B21-A2D4-31848FE78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2A86-E67D-0421-FF25-9EECC4E4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9C9A-2BC1-F25A-90EE-AF7183CA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D4202-D54E-7C20-0CED-5E862B6B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6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3F5-921F-AA82-EAF1-A26ED15D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826CE-F616-2FF7-FDC5-A14AC1D8F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1D4EC-FD6A-6490-CA42-62B3C3D2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6AAE8-1C41-D1B4-67A4-C12F21FE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4E7D8-AE6C-390A-D9B7-999D82E9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B9B84-2AD3-D6B1-0A1A-05F387C7D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3725-7873-57F8-509F-090C19C3E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32E5-781C-011F-216A-15D80632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99CDD-42F2-EBD8-F818-2613C365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A0B52-9842-093C-A451-7BA30142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539C-BCF0-07D7-574D-84513007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AF8ED-61FD-17E4-811C-26C6DDFE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52A51-2003-E160-60DB-6C4ECE32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C5076-28D4-04E5-0DEA-AB91E744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99DDD-A56E-3464-3639-7C0CA20E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3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C39D-D9E3-DB0F-9735-107A1B71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ABAE7-D1B5-9F49-802B-5CA8EF86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D5C0-5424-C757-83EC-EF1B144B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C01DC-DEAF-0C6B-57EE-F7E58C2C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6787A-B665-7EC9-A8C0-D775AE2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9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0A43-E9DB-F4C6-4D05-DC18CE8D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3415-AE52-CBC7-77B0-E38A2ED6C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6FCA-88F2-B78B-5BE9-5603DABD2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7CB44-3080-6375-B457-B5C9EACDE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234F7-DE3D-4417-E3E8-5E1E61AD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F92DB-8129-1360-ECD4-4514755F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C0EC-79ED-7B4B-D106-603B442A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A89A-A890-F0D9-6845-90B9AB0D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513F3-51D6-6226-428B-2847579FA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AD984-3DA2-7FA4-F7B4-8EFB78136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8DCC8-4B6D-3E0C-6493-00AF04D20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0B2AEB-DCD7-A7D8-B30B-0BA79D7D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21634-8E28-9829-3E9C-DEF8A71B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2615B-F9FE-AF26-ADCF-0C433FFA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0598-3092-35D1-3FBD-5B4B2958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6998-AAF3-F5C0-AE87-01335E97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04AD3-9505-F7DE-AC7F-9CB9B6C7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33741-C099-894C-E1C1-88BDF331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FE9EB-3556-AD17-9E1A-D38AE95F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63C19-0C0A-0901-C604-C445485B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50189-3AD9-243F-6069-DCE67102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CDEB-5CEC-9032-F273-C28AAAB2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D119-0B85-B613-13BE-00FF6E3F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3D928-D44E-992E-E7FF-5AAB01D5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546D4-D126-AFB5-7651-704EBDF8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4937-C360-4D41-C43B-2A53F076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B20A5-FCA2-0371-07F9-1C664CD2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9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DEDC-8188-931C-FDA1-D9E4838E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F75E0-A4EC-2019-AB31-153EB81A9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45822-143E-8FA7-DFEA-691EAB787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7950E-FBDD-D843-425E-63BD4403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2A00-9729-72DB-57DA-2791D4D0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1C8A-D73F-1CEF-B3B5-105D6076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5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B08D2-0B38-4525-7251-B89D5754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74231-03CA-20B3-F69D-8DC54DDDB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BD35F-956B-92AE-DC20-5B7B5A0C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13331-3BD0-3D4A-8969-FFC8C07E141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A932-AD51-5BDF-C945-DD68E01BA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C23DB-9409-D3D2-D04B-6F29DF00D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44A5D-7317-B14F-BC1F-1F5B2FE5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ath And Science Formulas">
            <a:extLst>
              <a:ext uri="{FF2B5EF4-FFF2-40B4-BE49-F238E27FC236}">
                <a16:creationId xmlns:a16="http://schemas.microsoft.com/office/drawing/2014/main" id="{3DD4CB94-3303-A41F-CF02-3048098BFE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14F6C-ADF0-5E12-CCA1-E97D6C3C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917CD-5EAF-50FB-39D9-B3191D71F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Fitzpatrick and Shubham</a:t>
            </a:r>
          </a:p>
        </p:txBody>
      </p:sp>
    </p:spTree>
    <p:extLst>
      <p:ext uri="{BB962C8B-B14F-4D97-AF65-F5344CB8AC3E}">
        <p14:creationId xmlns:p14="http://schemas.microsoft.com/office/powerpoint/2010/main" val="12369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EED2B-F586-1331-1B58-6D7E520D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 Diagram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0D07AA-E4F8-98C6-0038-BC1A19C84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7316" y="1139350"/>
            <a:ext cx="6780700" cy="45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7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5E098-FEAC-3F9F-4048-99703CED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766B-1244-19BE-D2DA-37B1447AD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/>
              <a:t>Pushed code changes to branches via Git to a GitHub repository</a:t>
            </a:r>
          </a:p>
          <a:p>
            <a:r>
              <a:rPr lang="en-US"/>
              <a:t>Utilized branching strategy for various aspects of the project (ETL, Docker, AWS resources, etc.)</a:t>
            </a:r>
          </a:p>
          <a:p>
            <a:r>
              <a:rPr lang="en-US"/>
              <a:t>Merged code via Pull Requests</a:t>
            </a:r>
          </a:p>
        </p:txBody>
      </p:sp>
      <p:pic>
        <p:nvPicPr>
          <p:cNvPr id="2050" name="Picture 2" descr="Git · GitHub">
            <a:extLst>
              <a:ext uri="{FF2B5EF4-FFF2-40B4-BE49-F238E27FC236}">
                <a16:creationId xmlns:a16="http://schemas.microsoft.com/office/drawing/2014/main" id="{E0B7C96B-2B96-A775-AFFD-600B6BD4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64D8-1A70-422B-B0E4-C87C27B3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Iteration 1: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F7CE-B4A0-343A-C364-213CAA50F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Used secrets_config.py for credentials</a:t>
            </a:r>
          </a:p>
          <a:p>
            <a:r>
              <a:rPr lang="en-US" sz="2000"/>
              <a:t>Developed interactive and user-friendly notebook to interact with the MarketStack API and pull data into Pandas dataframes</a:t>
            </a:r>
          </a:p>
          <a:p>
            <a:r>
              <a:rPr lang="en-US" sz="2000"/>
              <a:t>SQL Alchemy Python API for pushing data into Postgres</a:t>
            </a:r>
          </a:p>
        </p:txBody>
      </p:sp>
      <p:pic>
        <p:nvPicPr>
          <p:cNvPr id="3074" name="Picture 2" descr="Project Jupyter - Wikipedia">
            <a:extLst>
              <a:ext uri="{FF2B5EF4-FFF2-40B4-BE49-F238E27FC236}">
                <a16:creationId xmlns:a16="http://schemas.microsoft.com/office/drawing/2014/main" id="{DFAF3D38-3A9D-4666-CA85-090D6B5A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8923" y="717012"/>
            <a:ext cx="4681023" cy="54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2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607D0-13C0-4284-F9CB-39F88977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Iteration 2: Python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152E-264F-A3B2-D152-65B1465D9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Separation of concerns: breaking up different aspects of the code into functions</a:t>
            </a:r>
          </a:p>
          <a:p>
            <a:r>
              <a:rPr lang="en-US" sz="2000"/>
              <a:t>Used a .env file for reading environment variables</a:t>
            </a:r>
          </a:p>
        </p:txBody>
      </p:sp>
      <p:pic>
        <p:nvPicPr>
          <p:cNvPr id="4100" name="Picture 4" descr="Python (programming language) - Wikipedia">
            <a:extLst>
              <a:ext uri="{FF2B5EF4-FFF2-40B4-BE49-F238E27FC236}">
                <a16:creationId xmlns:a16="http://schemas.microsoft.com/office/drawing/2014/main" id="{CB382920-9AEF-E495-E9F0-68AAF33ED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6846" b="-16846"/>
          <a:stretch/>
        </p:blipFill>
        <p:spPr bwMode="auto">
          <a:xfrm>
            <a:off x="7607724" y="1275020"/>
            <a:ext cx="4737650" cy="5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9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ACEF6-C586-427F-DD5A-473EA7AD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Iteration 3: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3F4F-B69A-CAD3-53A7-4B5253C5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Containerized the Python application from Iteration 2</a:t>
            </a:r>
          </a:p>
          <a:p>
            <a:r>
              <a:rPr lang="en-US" sz="2000"/>
              <a:t>Modularized code by component (database, testing, ETL operations, pipeline)</a:t>
            </a:r>
          </a:p>
        </p:txBody>
      </p:sp>
      <p:pic>
        <p:nvPicPr>
          <p:cNvPr id="5122" name="Picture 2" descr="Docker, logo, logos icon - Free ...">
            <a:extLst>
              <a:ext uri="{FF2B5EF4-FFF2-40B4-BE49-F238E27FC236}">
                <a16:creationId xmlns:a16="http://schemas.microsoft.com/office/drawing/2014/main" id="{8D23C3D9-75F5-DAD9-6201-20034029E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071282"/>
            <a:ext cx="4737650" cy="4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56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75C00-AA04-00DE-BD3B-FDE441AE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Iteration 4: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39699-EEC7-AA82-83B8-506D50EEE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 dirty="0"/>
              <a:t>Created an RDS instance for the application to write to a Postgres DB</a:t>
            </a:r>
          </a:p>
          <a:p>
            <a:r>
              <a:rPr lang="en-US" sz="2000" dirty="0"/>
              <a:t>Packaged up the application using ECR, AWS’s managed version of Docker</a:t>
            </a:r>
          </a:p>
          <a:p>
            <a:r>
              <a:rPr lang="en-US" sz="2000" dirty="0"/>
              <a:t>Deployed the application using ECS tasks</a:t>
            </a:r>
          </a:p>
          <a:p>
            <a:r>
              <a:rPr lang="en-US" sz="2000" dirty="0"/>
              <a:t>Environment variables managed in AWS</a:t>
            </a:r>
          </a:p>
          <a:p>
            <a:endParaRPr lang="en-US" sz="2000" dirty="0"/>
          </a:p>
        </p:txBody>
      </p:sp>
      <p:pic>
        <p:nvPicPr>
          <p:cNvPr id="6146" name="Picture 2" descr="Amazon Web Services · GitHub">
            <a:extLst>
              <a:ext uri="{FF2B5EF4-FFF2-40B4-BE49-F238E27FC236}">
                <a16:creationId xmlns:a16="http://schemas.microsoft.com/office/drawing/2014/main" id="{E45F119C-DC84-7C3A-0FD7-4429A758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071282"/>
            <a:ext cx="4737650" cy="4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0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176</Words>
  <Application>Microsoft Macintosh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Project 1</vt:lpstr>
      <vt:lpstr>System Architecture Diagram</vt:lpstr>
      <vt:lpstr>Version Control</vt:lpstr>
      <vt:lpstr>Iteration 1: Jupyter Notebook</vt:lpstr>
      <vt:lpstr>Iteration 2: Python Scripting</vt:lpstr>
      <vt:lpstr>Iteration 3: Docker</vt:lpstr>
      <vt:lpstr>Iteration 4: AWS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Shah</dc:creator>
  <cp:lastModifiedBy>Shubham Shah</cp:lastModifiedBy>
  <cp:revision>2</cp:revision>
  <dcterms:created xsi:type="dcterms:W3CDTF">2025-03-06T03:07:27Z</dcterms:created>
  <dcterms:modified xsi:type="dcterms:W3CDTF">2025-03-06T10:05:16Z</dcterms:modified>
</cp:coreProperties>
</file>